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4F"/>
    <a:srgbClr val="686868"/>
    <a:srgbClr val="717171"/>
    <a:srgbClr val="F3BBC0"/>
    <a:srgbClr val="E14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63155C1-1F89-4A94-B92D-FCA0DAF8438E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D71B37F-E253-466A-AE16-81D279254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83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DD2504-E067-4C9A-B6AD-079D54172898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877264E-FF4B-4103-BF92-B3F09ABAEE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439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838200"/>
            <a:ext cx="8458200" cy="762000"/>
          </a:xfrm>
          <a:prstGeom prst="rect">
            <a:avLst/>
          </a:prstGeom>
        </p:spPr>
        <p:txBody>
          <a:bodyPr/>
          <a:lstStyle/>
          <a:p>
            <a:pPr defTabSz="457200">
              <a:defRPr/>
            </a:pPr>
            <a:r>
              <a:rPr lang="en-US" sz="3600">
                <a:solidFill>
                  <a:srgbClr val="C12030"/>
                </a:solidFill>
                <a:latin typeface="Helvetica CE" pitchFamily="30" charset="-18"/>
              </a:rPr>
              <a:t>Headline Lorem Ipsum</a:t>
            </a:r>
            <a:br>
              <a:rPr lang="en-US" sz="3600">
                <a:solidFill>
                  <a:srgbClr val="C12030"/>
                </a:solidFill>
                <a:latin typeface="Helvetica CE" pitchFamily="30" charset="-18"/>
              </a:rPr>
            </a:br>
            <a:r>
              <a:rPr lang="en-US" sz="3600">
                <a:latin typeface="Helvetica CE" pitchFamily="30" charset="-18"/>
              </a:rPr>
              <a:t/>
            </a:r>
            <a:br>
              <a:rPr lang="en-US" sz="3600">
                <a:latin typeface="Helvetica CE" pitchFamily="30" charset="-18"/>
              </a:rPr>
            </a:br>
            <a:endParaRPr lang="en-US" sz="3600">
              <a:solidFill>
                <a:srgbClr val="C12030"/>
              </a:solidFill>
              <a:latin typeface="Helvetica CE" pitchFamily="3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458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ITC New Baskerville Roman" charset="0"/>
              </a:rPr>
              <a:t>Body content.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8586-4A10-478F-8025-564696EE63A9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A8E38-1A54-4D04-9563-38ABBBC07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28600" y="838201"/>
            <a:ext cx="8458200" cy="7620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EE3F-7E7E-4E65-A6C9-C607843D3BDD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1963" y="645636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</p:spTree>
    <p:extLst>
      <p:ext uri="{BB962C8B-B14F-4D97-AF65-F5344CB8AC3E}">
        <p14:creationId xmlns:p14="http://schemas.microsoft.com/office/powerpoint/2010/main" val="325652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2390-246C-4E32-AE3C-C1040E4F0843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0753C-9396-4308-8948-B2630E3B1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56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8600" y="838201"/>
            <a:ext cx="8458200" cy="7620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2799-E533-4CB3-B5D8-3541C8EF957F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6D488-1FD8-4655-80C6-D9B6ACA18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8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5B9D-E6A1-4CA3-8720-5F918DA32B78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A4F43-2A9B-42C6-B666-7A2D645E8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89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CEFC-0E31-4017-9286-5C35CE397658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99FF3-B257-48D5-B953-CC4AA1772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71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FB1E-50CA-4331-84CD-9E009CAB3B1C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0E766-0852-422D-A49B-48FBA6F56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67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7D92-FE9D-4217-A26E-DB55A5E863D1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91E4C-762B-446A-A5AC-0EDB05C3A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61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FDFB-8D99-4D2A-AFC5-A07C3E7746F9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36905-D490-4C61-90D7-9BEF78A3D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43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0B4B0E7-DA3B-466D-8668-7C1A170373F8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College of Arts and Sciences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2FAC99C-B86A-4E62-8181-52FC52A5C6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C12030"/>
          </a:solidFill>
          <a:latin typeface="Helvetica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C12030"/>
          </a:solidFill>
          <a:latin typeface="Helvetica" pitchFamily="30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/>
          <p:cNvSpPr txBox="1">
            <a:spLocks noChangeArrowheads="1"/>
          </p:cNvSpPr>
          <p:nvPr/>
        </p:nvSpPr>
        <p:spPr bwMode="auto">
          <a:xfrm>
            <a:off x="24384" y="6522791"/>
            <a:ext cx="92720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NUCare</a:t>
            </a:r>
            <a:r>
              <a:rPr lang="en-US" altLang="en-US" sz="14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– Northeastern University Center for Self Care &amp; Health Technology and Resources for Nurse Scientists </a:t>
            </a:r>
            <a:endParaRPr lang="en-US" altLang="en-US" sz="1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21772" y="457200"/>
            <a:ext cx="896982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en-US" sz="5200" b="1" dirty="0" smtClean="0">
                <a:solidFill>
                  <a:srgbClr val="C1203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Title</a:t>
            </a:r>
            <a:endParaRPr lang="en-US" sz="5200" b="1" dirty="0">
              <a:solidFill>
                <a:srgbClr val="C1203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4" name="Subtitle 6"/>
          <p:cNvSpPr txBox="1">
            <a:spLocks/>
          </p:cNvSpPr>
          <p:nvPr/>
        </p:nvSpPr>
        <p:spPr bwMode="auto">
          <a:xfrm>
            <a:off x="762000" y="3886200"/>
            <a:ext cx="762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smtClean="0">
                <a:latin typeface="Helvetica" panose="020B0604020202020204" pitchFamily="34" charset="0"/>
              </a:rPr>
              <a:t>Presenter’ Name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800" dirty="0">
              <a:latin typeface="Helvetica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Sponsored by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NUCare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 – Northeastern University Center for Self Care &amp; Health Technology and Resources for Nurse Scientists and the </a:t>
            </a:r>
            <a:r>
              <a:rPr lang="en-US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Bouvé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   College of Health Sciences. 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Funded by National Institute of Nursing Research (NINR) P20NR015320</a:t>
            </a:r>
          </a:p>
          <a:p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newN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</TotalTime>
  <Words>57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Helvetica</vt:lpstr>
      <vt:lpstr>Helvetica CE</vt:lpstr>
      <vt:lpstr>ITC New Baskerville Roman</vt:lpstr>
      <vt:lpstr>powerpoint_newNEU</vt:lpstr>
      <vt:lpstr>PowerPoint Presentation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Ronkin</dc:creator>
  <cp:lastModifiedBy>Guthrie, Barbara</cp:lastModifiedBy>
  <cp:revision>284</cp:revision>
  <dcterms:created xsi:type="dcterms:W3CDTF">2009-08-19T15:36:23Z</dcterms:created>
  <dcterms:modified xsi:type="dcterms:W3CDTF">2015-04-10T18:20:55Z</dcterms:modified>
</cp:coreProperties>
</file>